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DC4EB-87CA-4BE0-A8C0-3EDB1A929FA8}" type="datetimeFigureOut">
              <a:rPr lang="hu-HU" smtClean="0"/>
              <a:t>2015.10.20.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ABF06-DC7F-4C00-9D02-7EF824A9F8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4824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DC4EB-87CA-4BE0-A8C0-3EDB1A929FA8}" type="datetimeFigureOut">
              <a:rPr lang="hu-HU" smtClean="0"/>
              <a:t>2015.10.20.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ABF06-DC7F-4C00-9D02-7EF824A9F8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249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DC4EB-87CA-4BE0-A8C0-3EDB1A929FA8}" type="datetimeFigureOut">
              <a:rPr lang="hu-HU" smtClean="0"/>
              <a:t>2015.10.20.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ABF06-DC7F-4C00-9D02-7EF824A9F8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2924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DC4EB-87CA-4BE0-A8C0-3EDB1A929FA8}" type="datetimeFigureOut">
              <a:rPr lang="hu-HU" smtClean="0"/>
              <a:t>2015.10.20.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ABF06-DC7F-4C00-9D02-7EF824A9F8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432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DC4EB-87CA-4BE0-A8C0-3EDB1A929FA8}" type="datetimeFigureOut">
              <a:rPr lang="hu-HU" smtClean="0"/>
              <a:t>2015.10.20.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ABF06-DC7F-4C00-9D02-7EF824A9F8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4988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DC4EB-87CA-4BE0-A8C0-3EDB1A929FA8}" type="datetimeFigureOut">
              <a:rPr lang="hu-HU" smtClean="0"/>
              <a:t>2015.10.20.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ABF06-DC7F-4C00-9D02-7EF824A9F8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830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DC4EB-87CA-4BE0-A8C0-3EDB1A929FA8}" type="datetimeFigureOut">
              <a:rPr lang="hu-HU" smtClean="0"/>
              <a:t>2015.10.20.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ABF06-DC7F-4C00-9D02-7EF824A9F8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0361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DC4EB-87CA-4BE0-A8C0-3EDB1A929FA8}" type="datetimeFigureOut">
              <a:rPr lang="hu-HU" smtClean="0"/>
              <a:t>2015.10.20.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ABF06-DC7F-4C00-9D02-7EF824A9F8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029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DC4EB-87CA-4BE0-A8C0-3EDB1A929FA8}" type="datetimeFigureOut">
              <a:rPr lang="hu-HU" smtClean="0"/>
              <a:t>2015.10.20.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ABF06-DC7F-4C00-9D02-7EF824A9F8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19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DC4EB-87CA-4BE0-A8C0-3EDB1A929FA8}" type="datetimeFigureOut">
              <a:rPr lang="hu-HU" smtClean="0"/>
              <a:t>2015.10.20.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ABF06-DC7F-4C00-9D02-7EF824A9F8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9315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DC4EB-87CA-4BE0-A8C0-3EDB1A929FA8}" type="datetimeFigureOut">
              <a:rPr lang="hu-HU" smtClean="0"/>
              <a:t>2015.10.20.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ABF06-DC7F-4C00-9D02-7EF824A9F8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9682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DC4EB-87CA-4BE0-A8C0-3EDB1A929FA8}" type="datetimeFigureOut">
              <a:rPr lang="hu-HU" smtClean="0"/>
              <a:t>2015.10.20.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ABF06-DC7F-4C00-9D02-7EF824A9F8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0085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0000"/>
                </a:solidFill>
              </a:rPr>
              <a:t>Józsa Ábel jótékonysági futóverseny térkép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0000"/>
                </a:solidFill>
              </a:rPr>
              <a:t>2015. November 08.</a:t>
            </a:r>
          </a:p>
          <a:p>
            <a:endParaRPr lang="hu-HU" dirty="0">
              <a:solidFill>
                <a:srgbClr val="FF0000"/>
              </a:solidFill>
            </a:endParaRPr>
          </a:p>
          <a:p>
            <a:r>
              <a:rPr lang="hu-HU" dirty="0" smtClean="0">
                <a:solidFill>
                  <a:srgbClr val="FF0000"/>
                </a:solidFill>
              </a:rPr>
              <a:t>PILIS KÖRNYÉKI PEGAZUS SPORT ÉS MŰVÉSZETI EGYESÜLET 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4" name="Tartalom helye 3"/>
          <p:cNvPicPr>
            <a:picLocks noChangeAspect="1"/>
          </p:cNvPicPr>
          <p:nvPr/>
        </p:nvPicPr>
        <p:blipFill rotWithShape="1">
          <a:blip r:embed="rId2"/>
          <a:srcRect l="37998" t="18588" r="58873" b="76578"/>
          <a:stretch/>
        </p:blipFill>
        <p:spPr>
          <a:xfrm>
            <a:off x="10319656" y="5155633"/>
            <a:ext cx="1248229" cy="108447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0146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798" t="21004" r="23615" b="22111"/>
          <a:stretch/>
        </p:blipFill>
        <p:spPr>
          <a:xfrm>
            <a:off x="871327" y="180305"/>
            <a:ext cx="10616628" cy="6336406"/>
          </a:xfrm>
          <a:prstGeom prst="rect">
            <a:avLst/>
          </a:prstGeom>
        </p:spPr>
      </p:pic>
      <p:sp>
        <p:nvSpPr>
          <p:cNvPr id="5" name="Téglalapbuborék 4"/>
          <p:cNvSpPr/>
          <p:nvPr/>
        </p:nvSpPr>
        <p:spPr>
          <a:xfrm>
            <a:off x="6362164" y="5357611"/>
            <a:ext cx="1133341" cy="68258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PIACTÉR RAJT/CÉL</a:t>
            </a:r>
            <a:endParaRPr lang="hu-HU" dirty="0"/>
          </a:p>
        </p:txBody>
      </p:sp>
      <p:sp>
        <p:nvSpPr>
          <p:cNvPr id="6" name="Téglalapbuborék 5"/>
          <p:cNvSpPr/>
          <p:nvPr/>
        </p:nvSpPr>
        <p:spPr>
          <a:xfrm>
            <a:off x="5123543" y="2786743"/>
            <a:ext cx="1238621" cy="4064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MÓKUSHÍD</a:t>
            </a:r>
            <a:endParaRPr lang="hu-HU" dirty="0"/>
          </a:p>
        </p:txBody>
      </p:sp>
      <p:sp>
        <p:nvSpPr>
          <p:cNvPr id="7" name="Téglalapbuborék 6"/>
          <p:cNvSpPr/>
          <p:nvPr/>
        </p:nvSpPr>
        <p:spPr>
          <a:xfrm>
            <a:off x="3178629" y="1770743"/>
            <a:ext cx="1132114" cy="4064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BEOCAFE</a:t>
            </a:r>
            <a:endParaRPr lang="hu-HU" dirty="0"/>
          </a:p>
        </p:txBody>
      </p:sp>
      <p:sp>
        <p:nvSpPr>
          <p:cNvPr id="8" name="Téglalapbuborék 7"/>
          <p:cNvSpPr/>
          <p:nvPr/>
        </p:nvSpPr>
        <p:spPr>
          <a:xfrm>
            <a:off x="1756229" y="180305"/>
            <a:ext cx="1741714" cy="595085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IZBÉGI ÁLT.ISK.FORDÍTÓ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886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23</Words>
  <Application>Microsoft Office PowerPoint</Application>
  <PresentationFormat>Szélesvásznú</PresentationFormat>
  <Paragraphs>8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Office-téma</vt:lpstr>
      <vt:lpstr>Józsa Ábel jótékonysági futóverseny térkép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Józsa Ábel jótékonysági futóverseny térkép</dc:title>
  <dc:creator>Pegazsok</dc:creator>
  <cp:lastModifiedBy>Pegazsok</cp:lastModifiedBy>
  <cp:revision>3</cp:revision>
  <dcterms:created xsi:type="dcterms:W3CDTF">2015-10-20T17:33:37Z</dcterms:created>
  <dcterms:modified xsi:type="dcterms:W3CDTF">2015-10-20T17:44:19Z</dcterms:modified>
</cp:coreProperties>
</file>